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6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355600" rtl="0" fontAlgn="auto" latinLnBrk="0" hangingPunct="0">
      <a:lnSpc>
        <a:spcPct val="100000"/>
      </a:lnSpc>
      <a:spcBef>
        <a:spcPts val="470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chemeClr val="accent1">
            <a:satOff val="-9155"/>
            <a:lumOff val="-32673"/>
          </a:schemeClr>
        </a:solidFill>
        <a:effectLst/>
        <a:uFillTx/>
        <a:latin typeface="Graphik Light"/>
        <a:ea typeface="Graphik Light"/>
        <a:cs typeface="Graphik Light"/>
        <a:sym typeface="Graphik Light"/>
      </a:defRPr>
    </a:lvl1pPr>
    <a:lvl2pPr marL="0" marR="0" indent="457200" algn="l" defTabSz="355600" rtl="0" fontAlgn="auto" latinLnBrk="0" hangingPunct="0">
      <a:lnSpc>
        <a:spcPct val="100000"/>
      </a:lnSpc>
      <a:spcBef>
        <a:spcPts val="470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chemeClr val="accent1">
            <a:satOff val="-9155"/>
            <a:lumOff val="-32673"/>
          </a:schemeClr>
        </a:solidFill>
        <a:effectLst/>
        <a:uFillTx/>
        <a:latin typeface="Graphik Light"/>
        <a:ea typeface="Graphik Light"/>
        <a:cs typeface="Graphik Light"/>
        <a:sym typeface="Graphik Light"/>
      </a:defRPr>
    </a:lvl2pPr>
    <a:lvl3pPr marL="0" marR="0" indent="914400" algn="l" defTabSz="355600" rtl="0" fontAlgn="auto" latinLnBrk="0" hangingPunct="0">
      <a:lnSpc>
        <a:spcPct val="100000"/>
      </a:lnSpc>
      <a:spcBef>
        <a:spcPts val="470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chemeClr val="accent1">
            <a:satOff val="-9155"/>
            <a:lumOff val="-32673"/>
          </a:schemeClr>
        </a:solidFill>
        <a:effectLst/>
        <a:uFillTx/>
        <a:latin typeface="Graphik Light"/>
        <a:ea typeface="Graphik Light"/>
        <a:cs typeface="Graphik Light"/>
        <a:sym typeface="Graphik Light"/>
      </a:defRPr>
    </a:lvl3pPr>
    <a:lvl4pPr marL="0" marR="0" indent="1371600" algn="l" defTabSz="355600" rtl="0" fontAlgn="auto" latinLnBrk="0" hangingPunct="0">
      <a:lnSpc>
        <a:spcPct val="100000"/>
      </a:lnSpc>
      <a:spcBef>
        <a:spcPts val="470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chemeClr val="accent1">
            <a:satOff val="-9155"/>
            <a:lumOff val="-32673"/>
          </a:schemeClr>
        </a:solidFill>
        <a:effectLst/>
        <a:uFillTx/>
        <a:latin typeface="Graphik Light"/>
        <a:ea typeface="Graphik Light"/>
        <a:cs typeface="Graphik Light"/>
        <a:sym typeface="Graphik Light"/>
      </a:defRPr>
    </a:lvl4pPr>
    <a:lvl5pPr marL="0" marR="0" indent="1828800" algn="l" defTabSz="355600" rtl="0" fontAlgn="auto" latinLnBrk="0" hangingPunct="0">
      <a:lnSpc>
        <a:spcPct val="100000"/>
      </a:lnSpc>
      <a:spcBef>
        <a:spcPts val="470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chemeClr val="accent1">
            <a:satOff val="-9155"/>
            <a:lumOff val="-32673"/>
          </a:schemeClr>
        </a:solidFill>
        <a:effectLst/>
        <a:uFillTx/>
        <a:latin typeface="Graphik Light"/>
        <a:ea typeface="Graphik Light"/>
        <a:cs typeface="Graphik Light"/>
        <a:sym typeface="Graphik Light"/>
      </a:defRPr>
    </a:lvl5pPr>
    <a:lvl6pPr marL="0" marR="0" indent="2286000" algn="l" defTabSz="355600" rtl="0" fontAlgn="auto" latinLnBrk="0" hangingPunct="0">
      <a:lnSpc>
        <a:spcPct val="100000"/>
      </a:lnSpc>
      <a:spcBef>
        <a:spcPts val="470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chemeClr val="accent1">
            <a:satOff val="-9155"/>
            <a:lumOff val="-32673"/>
          </a:schemeClr>
        </a:solidFill>
        <a:effectLst/>
        <a:uFillTx/>
        <a:latin typeface="Graphik Light"/>
        <a:ea typeface="Graphik Light"/>
        <a:cs typeface="Graphik Light"/>
        <a:sym typeface="Graphik Light"/>
      </a:defRPr>
    </a:lvl6pPr>
    <a:lvl7pPr marL="0" marR="0" indent="2743200" algn="l" defTabSz="355600" rtl="0" fontAlgn="auto" latinLnBrk="0" hangingPunct="0">
      <a:lnSpc>
        <a:spcPct val="100000"/>
      </a:lnSpc>
      <a:spcBef>
        <a:spcPts val="470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chemeClr val="accent1">
            <a:satOff val="-9155"/>
            <a:lumOff val="-32673"/>
          </a:schemeClr>
        </a:solidFill>
        <a:effectLst/>
        <a:uFillTx/>
        <a:latin typeface="Graphik Light"/>
        <a:ea typeface="Graphik Light"/>
        <a:cs typeface="Graphik Light"/>
        <a:sym typeface="Graphik Light"/>
      </a:defRPr>
    </a:lvl7pPr>
    <a:lvl8pPr marL="0" marR="0" indent="3200400" algn="l" defTabSz="355600" rtl="0" fontAlgn="auto" latinLnBrk="0" hangingPunct="0">
      <a:lnSpc>
        <a:spcPct val="100000"/>
      </a:lnSpc>
      <a:spcBef>
        <a:spcPts val="470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chemeClr val="accent1">
            <a:satOff val="-9155"/>
            <a:lumOff val="-32673"/>
          </a:schemeClr>
        </a:solidFill>
        <a:effectLst/>
        <a:uFillTx/>
        <a:latin typeface="Graphik Light"/>
        <a:ea typeface="Graphik Light"/>
        <a:cs typeface="Graphik Light"/>
        <a:sym typeface="Graphik Light"/>
      </a:defRPr>
    </a:lvl8pPr>
    <a:lvl9pPr marL="0" marR="0" indent="3657600" algn="l" defTabSz="355600" rtl="0" fontAlgn="auto" latinLnBrk="0" hangingPunct="0">
      <a:lnSpc>
        <a:spcPct val="100000"/>
      </a:lnSpc>
      <a:spcBef>
        <a:spcPts val="470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chemeClr val="accent1">
            <a:satOff val="-9155"/>
            <a:lumOff val="-32673"/>
          </a:schemeClr>
        </a:solidFill>
        <a:effectLst/>
        <a:uFillTx/>
        <a:latin typeface="Graphik Light"/>
        <a:ea typeface="Graphik Light"/>
        <a:cs typeface="Graphik Light"/>
        <a:sym typeface="Graphik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D5D5D5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D5D5D5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-357243"/>
              <a:satOff val="7293"/>
              <a:lumOff val="8906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D5D5D5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chemeClr val="accent3">
              <a:satOff val="1412"/>
              <a:lumOff val="16412"/>
            </a:schemeClr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>
                  <a:satOff val="1412"/>
                  <a:lumOff val="16412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6E937E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FFF171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A51B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E1A84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103425"/>
              <a:satOff val="-7243"/>
              <a:lumOff val="9921"/>
            </a:schemeClr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chemeClr val="accent5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chemeClr val="accent5">
              <a:lumOff val="-14283"/>
            </a:schemeClr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5">
                  <a:lumOff val="-14283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chemeClr val="accent5">
              <a:satOff val="-6299"/>
              <a:lumOff val="-32309"/>
            </a:scheme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5D5D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798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key Montella" userId="6a0b3d8f-660d-4391-a337-308eb0509a66" providerId="ADAL" clId="{5A4E77A6-A0AF-4E61-9B61-E69D9E0EB127}"/>
    <pc:docChg chg="modSld">
      <pc:chgData name="Mickey Montella" userId="6a0b3d8f-660d-4391-a337-308eb0509a66" providerId="ADAL" clId="{5A4E77A6-A0AF-4E61-9B61-E69D9E0EB127}" dt="2025-03-06T02:27:12.019" v="0" actId="1076"/>
      <pc:docMkLst>
        <pc:docMk/>
      </pc:docMkLst>
      <pc:sldChg chg="modSp mod">
        <pc:chgData name="Mickey Montella" userId="6a0b3d8f-660d-4391-a337-308eb0509a66" providerId="ADAL" clId="{5A4E77A6-A0AF-4E61-9B61-E69D9E0EB127}" dt="2025-03-06T02:27:12.019" v="0" actId="1076"/>
        <pc:sldMkLst>
          <pc:docMk/>
          <pc:sldMk cId="0" sldId="256"/>
        </pc:sldMkLst>
        <pc:picChg chg="mod">
          <ac:chgData name="Mickey Montella" userId="6a0b3d8f-660d-4391-a337-308eb0509a66" providerId="ADAL" clId="{5A4E77A6-A0AF-4E61-9B61-E69D9E0EB127}" dt="2025-03-06T02:27:12.019" v="0" actId="1076"/>
          <ac:picMkLst>
            <pc:docMk/>
            <pc:sldMk cId="0" sldId="256"/>
            <ac:picMk id="171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9" name="Shape 16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12268950"/>
            <a:ext cx="21971000" cy="660401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 defTabSz="825500">
              <a:spcBef>
                <a:spcPts val="0"/>
              </a:spcBef>
              <a:buSzTx/>
              <a:buNone/>
              <a:defRPr sz="3300">
                <a:latin typeface="Produkt Light"/>
                <a:ea typeface="Produkt Light"/>
                <a:cs typeface="Produkt Light"/>
                <a:sym typeface="Produkt Light"/>
              </a:defRPr>
            </a:lvl1pPr>
          </a:lstStyle>
          <a:p>
            <a:r>
              <a:t>Author and Date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353300"/>
            <a:ext cx="21971000" cy="2006600"/>
          </a:xfrm>
          <a:prstGeom prst="rect">
            <a:avLst/>
          </a:prstGeom>
        </p:spPr>
        <p:txBody>
          <a:bodyPr/>
          <a:lstStyle>
            <a:lvl1pPr marL="0" indent="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1pPr>
            <a:lvl2pPr marL="0" indent="45720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2pPr>
            <a:lvl3pPr marL="0" indent="91440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3pPr>
            <a:lvl4pPr marL="0" indent="137160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4pPr>
            <a:lvl5pPr marL="0" indent="182880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2616200"/>
            <a:ext cx="21971004" cy="4648200"/>
          </a:xfrm>
          <a:prstGeom prst="rect">
            <a:avLst/>
          </a:prstGeom>
        </p:spPr>
        <p:txBody>
          <a:bodyPr anchor="b"/>
          <a:lstStyle>
            <a:lvl1pPr defTabSz="355600">
              <a:defRPr sz="12000" spc="-119"/>
            </a:lvl1pPr>
          </a:lstStyle>
          <a:p>
            <a:r>
              <a:t>Presentation Title</a:t>
            </a:r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24100"/>
            <a:ext cx="21971000" cy="100330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1pPr>
          </a:lstStyle>
          <a:p>
            <a:r>
              <a:t>Slide Subtitle</a:t>
            </a:r>
          </a:p>
        </p:txBody>
      </p:sp>
      <p:sp>
        <p:nvSpPr>
          <p:cNvPr id="100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10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24100"/>
            <a:ext cx="21971000" cy="100330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1pPr>
          </a:lstStyle>
          <a:p>
            <a:r>
              <a:t>Agenda Subtitle</a:t>
            </a:r>
          </a:p>
        </p:txBody>
      </p:sp>
      <p:sp>
        <p:nvSpPr>
          <p:cNvPr id="109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spcBef>
                <a:spcPts val="6000"/>
              </a:spcBef>
              <a:buSzTx/>
              <a:buNone/>
              <a:defRPr sz="5000"/>
            </a:lvl1pPr>
            <a:lvl2pPr marL="0" indent="457200">
              <a:spcBef>
                <a:spcPts val="6000"/>
              </a:spcBef>
              <a:buSzTx/>
              <a:buNone/>
              <a:defRPr sz="5000"/>
            </a:lvl2pPr>
            <a:lvl3pPr marL="0" indent="914400">
              <a:spcBef>
                <a:spcPts val="6000"/>
              </a:spcBef>
              <a:buSzTx/>
              <a:buNone/>
              <a:defRPr sz="5000"/>
            </a:lvl3pPr>
            <a:lvl4pPr marL="0" indent="1371600">
              <a:spcBef>
                <a:spcPts val="6000"/>
              </a:spcBef>
              <a:buSzTx/>
              <a:buNone/>
              <a:defRPr sz="5000"/>
            </a:lvl4pPr>
            <a:lvl5pPr marL="0" indent="1828800">
              <a:spcBef>
                <a:spcPts val="6000"/>
              </a:spcBef>
              <a:buSzTx/>
              <a:buNone/>
              <a:defRPr sz="5000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0" name="Agenda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191000"/>
            <a:ext cx="21971000" cy="4089400"/>
          </a:xfrm>
          <a:prstGeom prst="rect">
            <a:avLst/>
          </a:prstGeom>
        </p:spPr>
        <p:txBody>
          <a:bodyPr anchor="ctr"/>
          <a:lstStyle>
            <a:lvl1pPr marL="0" indent="0" algn="ctr" defTabSz="2438400">
              <a:lnSpc>
                <a:spcPct val="90000"/>
              </a:lnSpc>
              <a:spcBef>
                <a:spcPts val="0"/>
              </a:spcBef>
              <a:buSzTx/>
              <a:buNone/>
              <a:defRPr sz="12000" spc="-119">
                <a:latin typeface="+mn-lt"/>
                <a:ea typeface="+mn-ea"/>
                <a:cs typeface="+mn-cs"/>
                <a:sym typeface="Produkt Extralight"/>
              </a:defRPr>
            </a:lvl1pPr>
            <a:lvl2pPr marL="0" indent="457200" algn="ctr" defTabSz="2438400">
              <a:lnSpc>
                <a:spcPct val="90000"/>
              </a:lnSpc>
              <a:spcBef>
                <a:spcPts val="0"/>
              </a:spcBef>
              <a:buSzTx/>
              <a:buNone/>
              <a:defRPr sz="12000" spc="-119">
                <a:latin typeface="+mn-lt"/>
                <a:ea typeface="+mn-ea"/>
                <a:cs typeface="+mn-cs"/>
                <a:sym typeface="Produkt Extralight"/>
              </a:defRPr>
            </a:lvl2pPr>
            <a:lvl3pPr marL="0" indent="914400" algn="ctr" defTabSz="2438400">
              <a:lnSpc>
                <a:spcPct val="90000"/>
              </a:lnSpc>
              <a:spcBef>
                <a:spcPts val="0"/>
              </a:spcBef>
              <a:buSzTx/>
              <a:buNone/>
              <a:defRPr sz="12000" spc="-119">
                <a:latin typeface="+mn-lt"/>
                <a:ea typeface="+mn-ea"/>
                <a:cs typeface="+mn-cs"/>
                <a:sym typeface="Produkt Extralight"/>
              </a:defRPr>
            </a:lvl3pPr>
            <a:lvl4pPr marL="0" indent="1371600" algn="ctr" defTabSz="2438400">
              <a:lnSpc>
                <a:spcPct val="90000"/>
              </a:lnSpc>
              <a:spcBef>
                <a:spcPts val="0"/>
              </a:spcBef>
              <a:buSzTx/>
              <a:buNone/>
              <a:defRPr sz="12000" spc="-119">
                <a:latin typeface="+mn-lt"/>
                <a:ea typeface="+mn-ea"/>
                <a:cs typeface="+mn-cs"/>
                <a:sym typeface="Produkt Extralight"/>
              </a:defRPr>
            </a:lvl4pPr>
            <a:lvl5pPr marL="0" indent="1828800" algn="ctr" defTabSz="2438400">
              <a:lnSpc>
                <a:spcPct val="90000"/>
              </a:lnSpc>
              <a:spcBef>
                <a:spcPts val="0"/>
              </a:spcBef>
              <a:buSzTx/>
              <a:buNone/>
              <a:defRPr sz="12000" spc="-119">
                <a:latin typeface="+mn-lt"/>
                <a:ea typeface="+mn-ea"/>
                <a:cs typeface="+mn-cs"/>
                <a:sym typeface="Produkt Extralight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206500"/>
            <a:ext cx="21971000" cy="7353300"/>
          </a:xfrm>
          <a:prstGeom prst="rect">
            <a:avLst/>
          </a:prstGeom>
        </p:spPr>
        <p:txBody>
          <a:bodyPr anchor="b"/>
          <a:lstStyle>
            <a:lvl1pPr marL="0" indent="0" algn="ctr" defTabSz="2438400">
              <a:lnSpc>
                <a:spcPct val="90000"/>
              </a:lnSpc>
              <a:spcBef>
                <a:spcPts val="0"/>
              </a:spcBef>
              <a:buSzTx/>
              <a:buNone/>
              <a:defRPr sz="35000" spc="-1750">
                <a:latin typeface="+mn-lt"/>
                <a:ea typeface="+mn-ea"/>
                <a:cs typeface="+mn-cs"/>
                <a:sym typeface="Produkt Extralight"/>
              </a:defRPr>
            </a:lvl1pPr>
            <a:lvl2pPr marL="0" indent="457200" algn="ctr" defTabSz="2438400">
              <a:lnSpc>
                <a:spcPct val="90000"/>
              </a:lnSpc>
              <a:spcBef>
                <a:spcPts val="0"/>
              </a:spcBef>
              <a:buSzTx/>
              <a:buNone/>
              <a:defRPr sz="35000" spc="-1750">
                <a:latin typeface="+mn-lt"/>
                <a:ea typeface="+mn-ea"/>
                <a:cs typeface="+mn-cs"/>
                <a:sym typeface="Produkt Extralight"/>
              </a:defRPr>
            </a:lvl2pPr>
            <a:lvl3pPr marL="0" indent="914400" algn="ctr" defTabSz="2438400">
              <a:lnSpc>
                <a:spcPct val="90000"/>
              </a:lnSpc>
              <a:spcBef>
                <a:spcPts val="0"/>
              </a:spcBef>
              <a:buSzTx/>
              <a:buNone/>
              <a:defRPr sz="35000" spc="-1750">
                <a:latin typeface="+mn-lt"/>
                <a:ea typeface="+mn-ea"/>
                <a:cs typeface="+mn-cs"/>
                <a:sym typeface="Produkt Extralight"/>
              </a:defRPr>
            </a:lvl3pPr>
            <a:lvl4pPr marL="0" indent="1371600" algn="ctr" defTabSz="2438400">
              <a:lnSpc>
                <a:spcPct val="90000"/>
              </a:lnSpc>
              <a:spcBef>
                <a:spcPts val="0"/>
              </a:spcBef>
              <a:buSzTx/>
              <a:buNone/>
              <a:defRPr sz="35000" spc="-1750">
                <a:latin typeface="+mn-lt"/>
                <a:ea typeface="+mn-ea"/>
                <a:cs typeface="+mn-cs"/>
                <a:sym typeface="Produkt Extralight"/>
              </a:defRPr>
            </a:lvl4pPr>
            <a:lvl5pPr marL="0" indent="1828800" algn="ctr" defTabSz="2438400">
              <a:lnSpc>
                <a:spcPct val="90000"/>
              </a:lnSpc>
              <a:spcBef>
                <a:spcPts val="0"/>
              </a:spcBef>
              <a:buSzTx/>
              <a:buNone/>
              <a:defRPr sz="35000" spc="-1750">
                <a:latin typeface="+mn-lt"/>
                <a:ea typeface="+mn-ea"/>
                <a:cs typeface="+mn-cs"/>
                <a:sym typeface="Produkt Extralight"/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7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128000"/>
            <a:ext cx="21971000" cy="107950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90000"/>
              </a:lnSpc>
              <a:spcBef>
                <a:spcPts val="0"/>
              </a:spcBef>
              <a:buSzTx/>
              <a:buNone/>
              <a:defRPr sz="5500" spc="-55">
                <a:latin typeface="+mn-lt"/>
                <a:ea typeface="+mn-ea"/>
                <a:cs typeface="+mn-cs"/>
                <a:sym typeface="Produkt Extralight"/>
              </a:defRPr>
            </a:lvl1pPr>
          </a:lstStyle>
          <a:p>
            <a:r>
              <a:t>Fact information</a:t>
            </a:r>
          </a:p>
        </p:txBody>
      </p:sp>
      <p:sp>
        <p:nvSpPr>
          <p:cNvPr id="1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5461000" y="9563100"/>
            <a:ext cx="13728700" cy="69850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spcBef>
                <a:spcPts val="0"/>
              </a:spcBef>
              <a:buSzTx/>
              <a:buNone/>
              <a:defRPr sz="3600">
                <a:latin typeface="Produkt Light"/>
                <a:ea typeface="Produkt Light"/>
                <a:cs typeface="Produkt Light"/>
                <a:sym typeface="Produkt Light"/>
              </a:defRPr>
            </a:lvl1pPr>
          </a:lstStyle>
          <a:p>
            <a:r>
              <a:t>Attribution</a:t>
            </a:r>
          </a:p>
        </p:txBody>
      </p:sp>
      <p:sp>
        <p:nvSpPr>
          <p:cNvPr id="136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5194300" y="4165600"/>
            <a:ext cx="13995400" cy="4432300"/>
          </a:xfrm>
          <a:prstGeom prst="rect">
            <a:avLst/>
          </a:prstGeom>
        </p:spPr>
        <p:txBody>
          <a:bodyPr anchor="b"/>
          <a:lstStyle>
            <a:lvl1pPr marL="254000" indent="-254000" defTabSz="2438400">
              <a:lnSpc>
                <a:spcPct val="90000"/>
              </a:lnSpc>
              <a:spcBef>
                <a:spcPts val="0"/>
              </a:spcBef>
              <a:buSzTx/>
              <a:buNone/>
              <a:defRPr sz="9300" spc="-93">
                <a:latin typeface="+mn-lt"/>
                <a:ea typeface="+mn-ea"/>
                <a:cs typeface="+mn-cs"/>
                <a:sym typeface="Produkt Extralight"/>
              </a:defRPr>
            </a:lvl1pPr>
            <a:lvl2pPr marL="254000" indent="203200" defTabSz="2438400">
              <a:lnSpc>
                <a:spcPct val="90000"/>
              </a:lnSpc>
              <a:spcBef>
                <a:spcPts val="0"/>
              </a:spcBef>
              <a:buSzTx/>
              <a:buNone/>
              <a:defRPr sz="9300" spc="-93">
                <a:latin typeface="+mn-lt"/>
                <a:ea typeface="+mn-ea"/>
                <a:cs typeface="+mn-cs"/>
                <a:sym typeface="Produkt Extralight"/>
              </a:defRPr>
            </a:lvl2pPr>
            <a:lvl3pPr marL="254000" indent="660400" defTabSz="2438400">
              <a:lnSpc>
                <a:spcPct val="90000"/>
              </a:lnSpc>
              <a:spcBef>
                <a:spcPts val="0"/>
              </a:spcBef>
              <a:buSzTx/>
              <a:buNone/>
              <a:defRPr sz="9300" spc="-93">
                <a:latin typeface="+mn-lt"/>
                <a:ea typeface="+mn-ea"/>
                <a:cs typeface="+mn-cs"/>
                <a:sym typeface="Produkt Extralight"/>
              </a:defRPr>
            </a:lvl3pPr>
            <a:lvl4pPr marL="254000" indent="1117600" defTabSz="2438400">
              <a:lnSpc>
                <a:spcPct val="90000"/>
              </a:lnSpc>
              <a:spcBef>
                <a:spcPts val="0"/>
              </a:spcBef>
              <a:buSzTx/>
              <a:buNone/>
              <a:defRPr sz="9300" spc="-93">
                <a:latin typeface="+mn-lt"/>
                <a:ea typeface="+mn-ea"/>
                <a:cs typeface="+mn-cs"/>
                <a:sym typeface="Produkt Extralight"/>
              </a:defRPr>
            </a:lvl4pPr>
            <a:lvl5pPr marL="254000" indent="1574800" defTabSz="2438400">
              <a:lnSpc>
                <a:spcPct val="90000"/>
              </a:lnSpc>
              <a:spcBef>
                <a:spcPts val="0"/>
              </a:spcBef>
              <a:buSzTx/>
              <a:buNone/>
              <a:defRPr sz="9300" spc="-93">
                <a:latin typeface="+mn-lt"/>
                <a:ea typeface="+mn-ea"/>
                <a:cs typeface="+mn-cs"/>
                <a:sym typeface="Produkt Extralight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lose-up of a curved, white, layered pattern"/>
          <p:cNvSpPr>
            <a:spLocks noGrp="1"/>
          </p:cNvSpPr>
          <p:nvPr>
            <p:ph type="pic" sz="quarter" idx="21"/>
          </p:nvPr>
        </p:nvSpPr>
        <p:spPr>
          <a:xfrm>
            <a:off x="1257300" y="3213100"/>
            <a:ext cx="7289800" cy="7289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5" name="Close-up of a layered pattern of grey stone"/>
          <p:cNvSpPr>
            <a:spLocks noGrp="1"/>
          </p:cNvSpPr>
          <p:nvPr>
            <p:ph type="pic" sz="quarter" idx="22"/>
          </p:nvPr>
        </p:nvSpPr>
        <p:spPr>
          <a:xfrm>
            <a:off x="7353300" y="3632200"/>
            <a:ext cx="9677400" cy="6451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6" name="Close-up of a white ribbed pattern"/>
          <p:cNvSpPr>
            <a:spLocks noGrp="1"/>
          </p:cNvSpPr>
          <p:nvPr>
            <p:ph type="pic" sz="quarter" idx="23"/>
          </p:nvPr>
        </p:nvSpPr>
        <p:spPr>
          <a:xfrm>
            <a:off x="14621933" y="3632200"/>
            <a:ext cx="9677401" cy="645725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Angular, futuristic, white corridor with shadows"/>
          <p:cNvSpPr>
            <a:spLocks noGrp="1"/>
          </p:cNvSpPr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uturistic, curved, white structure"/>
          <p:cNvSpPr>
            <a:spLocks noGrp="1"/>
          </p:cNvSpPr>
          <p:nvPr>
            <p:ph type="pic" idx="21"/>
          </p:nvPr>
        </p:nvSpPr>
        <p:spPr>
          <a:xfrm>
            <a:off x="0" y="-5397500"/>
            <a:ext cx="27190700" cy="203930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6500" y="12268200"/>
            <a:ext cx="21971000" cy="660400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 defTabSz="825500">
              <a:spcBef>
                <a:spcPts val="0"/>
              </a:spcBef>
              <a:buSzTx/>
              <a:buNone/>
              <a:defRPr sz="3300">
                <a:latin typeface="Produkt Light"/>
                <a:ea typeface="Produkt Light"/>
                <a:cs typeface="Produkt Light"/>
                <a:sym typeface="Produkt Light"/>
              </a:defRPr>
            </a:lvl1pPr>
          </a:lstStyle>
          <a:p>
            <a:r>
              <a:t>Author and Date</a:t>
            </a:r>
          </a:p>
        </p:txBody>
      </p:sp>
      <p:sp>
        <p:nvSpPr>
          <p:cNvPr id="2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353300"/>
            <a:ext cx="21971000" cy="2006600"/>
          </a:xfrm>
          <a:prstGeom prst="rect">
            <a:avLst/>
          </a:prstGeom>
        </p:spPr>
        <p:txBody>
          <a:bodyPr/>
          <a:lstStyle>
            <a:lvl1pPr marL="0" indent="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1pPr>
            <a:lvl2pPr marL="0" indent="45720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2pPr>
            <a:lvl3pPr marL="0" indent="91440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3pPr>
            <a:lvl4pPr marL="0" indent="137160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4pPr>
            <a:lvl5pPr marL="0" indent="182880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4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2616200"/>
            <a:ext cx="21971004" cy="4648200"/>
          </a:xfrm>
          <a:prstGeom prst="rect">
            <a:avLst/>
          </a:prstGeom>
        </p:spPr>
        <p:txBody>
          <a:bodyPr anchor="b"/>
          <a:lstStyle>
            <a:lvl1pPr defTabSz="355600">
              <a:defRPr sz="12000" spc="-119"/>
            </a:lvl1pPr>
          </a:lstStyle>
          <a:p>
            <a:r>
              <a:t>Presentation Title</a:t>
            </a:r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lose-up of a curved, white, layered pattern"/>
          <p:cNvSpPr>
            <a:spLocks noGrp="1"/>
          </p:cNvSpPr>
          <p:nvPr>
            <p:ph type="pic" idx="21"/>
          </p:nvPr>
        </p:nvSpPr>
        <p:spPr>
          <a:xfrm>
            <a:off x="11569700" y="0"/>
            <a:ext cx="13716000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3335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150100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1pPr>
            <a:lvl2pPr marL="0" indent="45720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2pPr>
            <a:lvl3pPr marL="0" indent="91440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3pPr>
            <a:lvl4pPr marL="0" indent="137160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4pPr>
            <a:lvl5pPr marL="0" indent="182880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24100"/>
            <a:ext cx="21971000" cy="100330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1pPr>
          </a:lstStyle>
          <a:p>
            <a:r>
              <a:t>Slide Subtitle</a:t>
            </a:r>
          </a:p>
        </p:txBody>
      </p:sp>
      <p:sp>
        <p:nvSpPr>
          <p:cNvPr id="43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lose-up of the edge of white curved stone"/>
          <p:cNvSpPr>
            <a:spLocks noGrp="1"/>
          </p:cNvSpPr>
          <p:nvPr>
            <p:ph type="pic" idx="21"/>
          </p:nvPr>
        </p:nvSpPr>
        <p:spPr>
          <a:xfrm>
            <a:off x="12382500" y="-1206500"/>
            <a:ext cx="12103100" cy="1614031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1" name="Slide Subtitl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6500" y="2324100"/>
            <a:ext cx="9779000" cy="100330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1pPr>
          </a:lstStyle>
          <a:p>
            <a:r>
              <a:t>Slide Subtitle</a:t>
            </a:r>
          </a:p>
        </p:txBody>
      </p:sp>
      <p:sp>
        <p:nvSpPr>
          <p:cNvPr id="6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635000"/>
            <a:ext cx="9779000" cy="1689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3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012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and Live Video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24100"/>
            <a:ext cx="21971000" cy="100330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1pPr>
          </a:lstStyle>
          <a:p>
            <a:r>
              <a:t>Slide Subtitle</a:t>
            </a:r>
          </a:p>
        </p:txBody>
      </p:sp>
      <p:sp>
        <p:nvSpPr>
          <p:cNvPr id="7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012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and Live Video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24100"/>
            <a:ext cx="9779000" cy="100330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1pPr>
          </a:lstStyle>
          <a:p>
            <a:r>
              <a:t>Slide Subtitle</a:t>
            </a:r>
          </a:p>
        </p:txBody>
      </p:sp>
      <p:sp>
        <p:nvSpPr>
          <p:cNvPr id="8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635000"/>
            <a:ext cx="9779000" cy="1689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3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012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39116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2000" spc="-119"/>
            </a:lvl1pPr>
          </a:lstStyle>
          <a:p>
            <a:r>
              <a:t>Section Title</a:t>
            </a:r>
          </a:p>
        </p:txBody>
      </p:sp>
      <p:sp>
        <p:nvSpPr>
          <p:cNvPr id="9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635000"/>
            <a:ext cx="21971000" cy="1689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558499" y="12458699"/>
            <a:ext cx="388621" cy="42926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r" defTabSz="584200">
              <a:spcBef>
                <a:spcPts val="0"/>
              </a:spcBef>
              <a:defRPr sz="2000"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ransition spd="med"/>
  <p:txStyles>
    <p:titleStyle>
      <a:lvl1pPr marL="0" marR="0" indent="0" algn="l" defTabSz="2438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0" b="0" i="0" u="none" strike="noStrike" cap="none" spc="-100" baseline="0">
          <a:solidFill>
            <a:schemeClr val="accent1">
              <a:satOff val="-9155"/>
              <a:lumOff val="-32673"/>
            </a:schemeClr>
          </a:solidFill>
          <a:uFillTx/>
          <a:latin typeface="+mn-lt"/>
          <a:ea typeface="+mn-ea"/>
          <a:cs typeface="+mn-cs"/>
          <a:sym typeface="Produkt Extralight"/>
        </a:defRPr>
      </a:lvl1pPr>
      <a:lvl2pPr marL="0" marR="0" indent="457200" algn="l" defTabSz="2438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0" b="0" i="0" u="none" strike="noStrike" cap="none" spc="-100" baseline="0">
          <a:solidFill>
            <a:schemeClr val="accent1">
              <a:satOff val="-9155"/>
              <a:lumOff val="-32673"/>
            </a:schemeClr>
          </a:solidFill>
          <a:uFillTx/>
          <a:latin typeface="+mn-lt"/>
          <a:ea typeface="+mn-ea"/>
          <a:cs typeface="+mn-cs"/>
          <a:sym typeface="Produkt Extralight"/>
        </a:defRPr>
      </a:lvl2pPr>
      <a:lvl3pPr marL="0" marR="0" indent="914400" algn="l" defTabSz="2438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0" b="0" i="0" u="none" strike="noStrike" cap="none" spc="-100" baseline="0">
          <a:solidFill>
            <a:schemeClr val="accent1">
              <a:satOff val="-9155"/>
              <a:lumOff val="-32673"/>
            </a:schemeClr>
          </a:solidFill>
          <a:uFillTx/>
          <a:latin typeface="+mn-lt"/>
          <a:ea typeface="+mn-ea"/>
          <a:cs typeface="+mn-cs"/>
          <a:sym typeface="Produkt Extralight"/>
        </a:defRPr>
      </a:lvl3pPr>
      <a:lvl4pPr marL="0" marR="0" indent="1371600" algn="l" defTabSz="2438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0" b="0" i="0" u="none" strike="noStrike" cap="none" spc="-100" baseline="0">
          <a:solidFill>
            <a:schemeClr val="accent1">
              <a:satOff val="-9155"/>
              <a:lumOff val="-32673"/>
            </a:schemeClr>
          </a:solidFill>
          <a:uFillTx/>
          <a:latin typeface="+mn-lt"/>
          <a:ea typeface="+mn-ea"/>
          <a:cs typeface="+mn-cs"/>
          <a:sym typeface="Produkt Extralight"/>
        </a:defRPr>
      </a:lvl4pPr>
      <a:lvl5pPr marL="0" marR="0" indent="1828800" algn="l" defTabSz="2438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0" b="0" i="0" u="none" strike="noStrike" cap="none" spc="-100" baseline="0">
          <a:solidFill>
            <a:schemeClr val="accent1">
              <a:satOff val="-9155"/>
              <a:lumOff val="-32673"/>
            </a:schemeClr>
          </a:solidFill>
          <a:uFillTx/>
          <a:latin typeface="+mn-lt"/>
          <a:ea typeface="+mn-ea"/>
          <a:cs typeface="+mn-cs"/>
          <a:sym typeface="Produkt Extralight"/>
        </a:defRPr>
      </a:lvl5pPr>
      <a:lvl6pPr marL="0" marR="0" indent="2286000" algn="l" defTabSz="2438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0" b="0" i="0" u="none" strike="noStrike" cap="none" spc="-100" baseline="0">
          <a:solidFill>
            <a:schemeClr val="accent1">
              <a:satOff val="-9155"/>
              <a:lumOff val="-32673"/>
            </a:schemeClr>
          </a:solidFill>
          <a:uFillTx/>
          <a:latin typeface="+mn-lt"/>
          <a:ea typeface="+mn-ea"/>
          <a:cs typeface="+mn-cs"/>
          <a:sym typeface="Produkt Extralight"/>
        </a:defRPr>
      </a:lvl6pPr>
      <a:lvl7pPr marL="0" marR="0" indent="2743200" algn="l" defTabSz="2438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0" b="0" i="0" u="none" strike="noStrike" cap="none" spc="-100" baseline="0">
          <a:solidFill>
            <a:schemeClr val="accent1">
              <a:satOff val="-9155"/>
              <a:lumOff val="-32673"/>
            </a:schemeClr>
          </a:solidFill>
          <a:uFillTx/>
          <a:latin typeface="+mn-lt"/>
          <a:ea typeface="+mn-ea"/>
          <a:cs typeface="+mn-cs"/>
          <a:sym typeface="Produkt Extralight"/>
        </a:defRPr>
      </a:lvl7pPr>
      <a:lvl8pPr marL="0" marR="0" indent="3200400" algn="l" defTabSz="2438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0" b="0" i="0" u="none" strike="noStrike" cap="none" spc="-100" baseline="0">
          <a:solidFill>
            <a:schemeClr val="accent1">
              <a:satOff val="-9155"/>
              <a:lumOff val="-32673"/>
            </a:schemeClr>
          </a:solidFill>
          <a:uFillTx/>
          <a:latin typeface="+mn-lt"/>
          <a:ea typeface="+mn-ea"/>
          <a:cs typeface="+mn-cs"/>
          <a:sym typeface="Produkt Extralight"/>
        </a:defRPr>
      </a:lvl8pPr>
      <a:lvl9pPr marL="0" marR="0" indent="3657600" algn="l" defTabSz="2438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0" b="0" i="0" u="none" strike="noStrike" cap="none" spc="-100" baseline="0">
          <a:solidFill>
            <a:schemeClr val="accent1">
              <a:satOff val="-9155"/>
              <a:lumOff val="-32673"/>
            </a:schemeClr>
          </a:solidFill>
          <a:uFillTx/>
          <a:latin typeface="+mn-lt"/>
          <a:ea typeface="+mn-ea"/>
          <a:cs typeface="+mn-cs"/>
          <a:sym typeface="Produkt Extralight"/>
        </a:defRPr>
      </a:lvl9pPr>
    </p:titleStyle>
    <p:bodyStyle>
      <a:lvl1pPr marL="457200" marR="0" indent="-457200" algn="l" defTabSz="355600" rtl="0" latinLnBrk="0">
        <a:lnSpc>
          <a:spcPct val="100000"/>
        </a:lnSpc>
        <a:spcBef>
          <a:spcPts val="4700"/>
        </a:spcBef>
        <a:spcAft>
          <a:spcPts val="0"/>
        </a:spcAft>
        <a:buClrTx/>
        <a:buSzPct val="100000"/>
        <a:buFontTx/>
        <a:buChar char="•"/>
        <a:tabLst/>
        <a:defRPr sz="4000" b="0" i="0" u="none" strike="noStrike" cap="none" spc="0" baseline="0">
          <a:solidFill>
            <a:schemeClr val="accent1">
              <a:satOff val="-9155"/>
              <a:lumOff val="-32673"/>
            </a:schemeClr>
          </a:solidFill>
          <a:uFillTx/>
          <a:latin typeface="Graphik Light"/>
          <a:ea typeface="Graphik Light"/>
          <a:cs typeface="Graphik Light"/>
          <a:sym typeface="Graphik Light"/>
        </a:defRPr>
      </a:lvl1pPr>
      <a:lvl2pPr marL="914400" marR="0" indent="-457200" algn="l" defTabSz="355600" rtl="0" latinLnBrk="0">
        <a:lnSpc>
          <a:spcPct val="100000"/>
        </a:lnSpc>
        <a:spcBef>
          <a:spcPts val="4700"/>
        </a:spcBef>
        <a:spcAft>
          <a:spcPts val="0"/>
        </a:spcAft>
        <a:buClrTx/>
        <a:buSzPct val="100000"/>
        <a:buFontTx/>
        <a:buChar char="•"/>
        <a:tabLst/>
        <a:defRPr sz="4000" b="0" i="0" u="none" strike="noStrike" cap="none" spc="0" baseline="0">
          <a:solidFill>
            <a:schemeClr val="accent1">
              <a:satOff val="-9155"/>
              <a:lumOff val="-32673"/>
            </a:schemeClr>
          </a:solidFill>
          <a:uFillTx/>
          <a:latin typeface="Graphik Light"/>
          <a:ea typeface="Graphik Light"/>
          <a:cs typeface="Graphik Light"/>
          <a:sym typeface="Graphik Light"/>
        </a:defRPr>
      </a:lvl2pPr>
      <a:lvl3pPr marL="1371600" marR="0" indent="-457200" algn="l" defTabSz="355600" rtl="0" latinLnBrk="0">
        <a:lnSpc>
          <a:spcPct val="100000"/>
        </a:lnSpc>
        <a:spcBef>
          <a:spcPts val="4700"/>
        </a:spcBef>
        <a:spcAft>
          <a:spcPts val="0"/>
        </a:spcAft>
        <a:buClrTx/>
        <a:buSzPct val="100000"/>
        <a:buFontTx/>
        <a:buChar char="•"/>
        <a:tabLst/>
        <a:defRPr sz="4000" b="0" i="0" u="none" strike="noStrike" cap="none" spc="0" baseline="0">
          <a:solidFill>
            <a:schemeClr val="accent1">
              <a:satOff val="-9155"/>
              <a:lumOff val="-32673"/>
            </a:schemeClr>
          </a:solidFill>
          <a:uFillTx/>
          <a:latin typeface="Graphik Light"/>
          <a:ea typeface="Graphik Light"/>
          <a:cs typeface="Graphik Light"/>
          <a:sym typeface="Graphik Light"/>
        </a:defRPr>
      </a:lvl3pPr>
      <a:lvl4pPr marL="1828800" marR="0" indent="-457200" algn="l" defTabSz="355600" rtl="0" latinLnBrk="0">
        <a:lnSpc>
          <a:spcPct val="100000"/>
        </a:lnSpc>
        <a:spcBef>
          <a:spcPts val="4700"/>
        </a:spcBef>
        <a:spcAft>
          <a:spcPts val="0"/>
        </a:spcAft>
        <a:buClrTx/>
        <a:buSzPct val="100000"/>
        <a:buFontTx/>
        <a:buChar char="•"/>
        <a:tabLst/>
        <a:defRPr sz="4000" b="0" i="0" u="none" strike="noStrike" cap="none" spc="0" baseline="0">
          <a:solidFill>
            <a:schemeClr val="accent1">
              <a:satOff val="-9155"/>
              <a:lumOff val="-32673"/>
            </a:schemeClr>
          </a:solidFill>
          <a:uFillTx/>
          <a:latin typeface="Graphik Light"/>
          <a:ea typeface="Graphik Light"/>
          <a:cs typeface="Graphik Light"/>
          <a:sym typeface="Graphik Light"/>
        </a:defRPr>
      </a:lvl4pPr>
      <a:lvl5pPr marL="2286000" marR="0" indent="-457200" algn="l" defTabSz="355600" rtl="0" latinLnBrk="0">
        <a:lnSpc>
          <a:spcPct val="100000"/>
        </a:lnSpc>
        <a:spcBef>
          <a:spcPts val="4700"/>
        </a:spcBef>
        <a:spcAft>
          <a:spcPts val="0"/>
        </a:spcAft>
        <a:buClrTx/>
        <a:buSzPct val="100000"/>
        <a:buFontTx/>
        <a:buChar char="•"/>
        <a:tabLst/>
        <a:defRPr sz="4000" b="0" i="0" u="none" strike="noStrike" cap="none" spc="0" baseline="0">
          <a:solidFill>
            <a:schemeClr val="accent1">
              <a:satOff val="-9155"/>
              <a:lumOff val="-32673"/>
            </a:schemeClr>
          </a:solidFill>
          <a:uFillTx/>
          <a:latin typeface="Graphik Light"/>
          <a:ea typeface="Graphik Light"/>
          <a:cs typeface="Graphik Light"/>
          <a:sym typeface="Graphik Light"/>
        </a:defRPr>
      </a:lvl5pPr>
      <a:lvl6pPr marL="2743200" marR="0" indent="-457200" algn="l" defTabSz="355600" rtl="0" latinLnBrk="0">
        <a:lnSpc>
          <a:spcPct val="100000"/>
        </a:lnSpc>
        <a:spcBef>
          <a:spcPts val="4700"/>
        </a:spcBef>
        <a:spcAft>
          <a:spcPts val="0"/>
        </a:spcAft>
        <a:buClrTx/>
        <a:buSzPct val="100000"/>
        <a:buFontTx/>
        <a:buChar char="•"/>
        <a:tabLst/>
        <a:defRPr sz="4000" b="0" i="0" u="none" strike="noStrike" cap="none" spc="0" baseline="0">
          <a:solidFill>
            <a:schemeClr val="accent1">
              <a:satOff val="-9155"/>
              <a:lumOff val="-32673"/>
            </a:schemeClr>
          </a:solidFill>
          <a:uFillTx/>
          <a:latin typeface="Graphik Light"/>
          <a:ea typeface="Graphik Light"/>
          <a:cs typeface="Graphik Light"/>
          <a:sym typeface="Graphik Light"/>
        </a:defRPr>
      </a:lvl6pPr>
      <a:lvl7pPr marL="3200400" marR="0" indent="-457200" algn="l" defTabSz="355600" rtl="0" latinLnBrk="0">
        <a:lnSpc>
          <a:spcPct val="100000"/>
        </a:lnSpc>
        <a:spcBef>
          <a:spcPts val="4700"/>
        </a:spcBef>
        <a:spcAft>
          <a:spcPts val="0"/>
        </a:spcAft>
        <a:buClrTx/>
        <a:buSzPct val="100000"/>
        <a:buFontTx/>
        <a:buChar char="•"/>
        <a:tabLst/>
        <a:defRPr sz="4000" b="0" i="0" u="none" strike="noStrike" cap="none" spc="0" baseline="0">
          <a:solidFill>
            <a:schemeClr val="accent1">
              <a:satOff val="-9155"/>
              <a:lumOff val="-32673"/>
            </a:schemeClr>
          </a:solidFill>
          <a:uFillTx/>
          <a:latin typeface="Graphik Light"/>
          <a:ea typeface="Graphik Light"/>
          <a:cs typeface="Graphik Light"/>
          <a:sym typeface="Graphik Light"/>
        </a:defRPr>
      </a:lvl7pPr>
      <a:lvl8pPr marL="3657600" marR="0" indent="-457200" algn="l" defTabSz="355600" rtl="0" latinLnBrk="0">
        <a:lnSpc>
          <a:spcPct val="100000"/>
        </a:lnSpc>
        <a:spcBef>
          <a:spcPts val="4700"/>
        </a:spcBef>
        <a:spcAft>
          <a:spcPts val="0"/>
        </a:spcAft>
        <a:buClrTx/>
        <a:buSzPct val="100000"/>
        <a:buFontTx/>
        <a:buChar char="•"/>
        <a:tabLst/>
        <a:defRPr sz="4000" b="0" i="0" u="none" strike="noStrike" cap="none" spc="0" baseline="0">
          <a:solidFill>
            <a:schemeClr val="accent1">
              <a:satOff val="-9155"/>
              <a:lumOff val="-32673"/>
            </a:schemeClr>
          </a:solidFill>
          <a:uFillTx/>
          <a:latin typeface="Graphik Light"/>
          <a:ea typeface="Graphik Light"/>
          <a:cs typeface="Graphik Light"/>
          <a:sym typeface="Graphik Light"/>
        </a:defRPr>
      </a:lvl8pPr>
      <a:lvl9pPr marL="4114800" marR="0" indent="-457200" algn="l" defTabSz="355600" rtl="0" latinLnBrk="0">
        <a:lnSpc>
          <a:spcPct val="100000"/>
        </a:lnSpc>
        <a:spcBef>
          <a:spcPts val="4700"/>
        </a:spcBef>
        <a:spcAft>
          <a:spcPts val="0"/>
        </a:spcAft>
        <a:buClrTx/>
        <a:buSzPct val="100000"/>
        <a:buFontTx/>
        <a:buChar char="•"/>
        <a:tabLst/>
        <a:defRPr sz="4000" b="0" i="0" u="none" strike="noStrike" cap="none" spc="0" baseline="0">
          <a:solidFill>
            <a:schemeClr val="accent1">
              <a:satOff val="-9155"/>
              <a:lumOff val="-32673"/>
            </a:schemeClr>
          </a:solidFill>
          <a:uFillTx/>
          <a:latin typeface="Graphik Light"/>
          <a:ea typeface="Graphik Light"/>
          <a:cs typeface="Graphik Light"/>
          <a:sym typeface="Graphik Light"/>
        </a:defRPr>
      </a:lvl9pPr>
    </p:bodyStyle>
    <p:otherStyle>
      <a:lvl1pPr marL="0" marR="0" indent="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ENCA_3861_Powerpoint.jpg" descr="ENCA_3861_Powerpo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28016"/>
            <a:ext cx="24384000" cy="13716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38_MinimalistLight">
  <a:themeElements>
    <a:clrScheme name="38_MinimalistLight">
      <a:dk1>
        <a:srgbClr val="53585F"/>
      </a:dk1>
      <a:lt1>
        <a:srgbClr val="FFFFFF"/>
      </a:lt1>
      <a:dk2>
        <a:srgbClr val="53585F"/>
      </a:dk2>
      <a:lt2>
        <a:srgbClr val="D5D5D5"/>
      </a:lt2>
      <a:accent1>
        <a:srgbClr val="9FAABA"/>
      </a:accent1>
      <a:accent2>
        <a:srgbClr val="88A7B2"/>
      </a:accent2>
      <a:accent3>
        <a:srgbClr val="94B9A3"/>
      </a:accent3>
      <a:accent4>
        <a:srgbClr val="F0BE5E"/>
      </a:accent4>
      <a:accent5>
        <a:srgbClr val="D5B7B7"/>
      </a:accent5>
      <a:accent6>
        <a:srgbClr val="B894B1"/>
      </a:accent6>
      <a:hlink>
        <a:srgbClr val="0000FF"/>
      </a:hlink>
      <a:folHlink>
        <a:srgbClr val="FF00FF"/>
      </a:folHlink>
    </a:clrScheme>
    <a:fontScheme name="38_MinimalistLight">
      <a:majorFont>
        <a:latin typeface="Produkt Extralight"/>
        <a:ea typeface="Produkt Extralight"/>
        <a:cs typeface="Produkt Extralight"/>
      </a:majorFont>
      <a:minorFont>
        <a:latin typeface="Produkt Extralight"/>
        <a:ea typeface="Produkt Extralight"/>
        <a:cs typeface="Produkt Extralight"/>
      </a:minorFont>
    </a:fontScheme>
    <a:fmtScheme name="38_Minimalis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satOff val="-9155"/>
            <a:lumOff val="-32673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 Light"/>
            <a:ea typeface="Graphik Light"/>
            <a:cs typeface="Graphik Light"/>
            <a:sym typeface="Graphik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>
              <a:satOff val="-9155"/>
              <a:lumOff val="-32673"/>
            </a:schemeClr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355600" rtl="0" fontAlgn="auto" latinLnBrk="0" hangingPunct="0">
          <a:lnSpc>
            <a:spcPct val="100000"/>
          </a:lnSpc>
          <a:spcBef>
            <a:spcPts val="470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chemeClr val="accent1">
                <a:satOff val="-9155"/>
                <a:lumOff val="-32673"/>
              </a:schemeClr>
            </a:solidFill>
            <a:effectLst/>
            <a:uFillTx/>
            <a:latin typeface="Graphik Light"/>
            <a:ea typeface="Graphik Light"/>
            <a:cs typeface="Graphik Light"/>
            <a:sym typeface="Graphik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38_MinimalistLight">
  <a:themeElements>
    <a:clrScheme name="38_MinimalistLight">
      <a:dk1>
        <a:srgbClr val="000000"/>
      </a:dk1>
      <a:lt1>
        <a:srgbClr val="FFFFFF"/>
      </a:lt1>
      <a:dk2>
        <a:srgbClr val="53585F"/>
      </a:dk2>
      <a:lt2>
        <a:srgbClr val="D5D5D5"/>
      </a:lt2>
      <a:accent1>
        <a:srgbClr val="9FAABA"/>
      </a:accent1>
      <a:accent2>
        <a:srgbClr val="88A7B2"/>
      </a:accent2>
      <a:accent3>
        <a:srgbClr val="94B9A3"/>
      </a:accent3>
      <a:accent4>
        <a:srgbClr val="F0BE5E"/>
      </a:accent4>
      <a:accent5>
        <a:srgbClr val="D5B7B7"/>
      </a:accent5>
      <a:accent6>
        <a:srgbClr val="B894B1"/>
      </a:accent6>
      <a:hlink>
        <a:srgbClr val="0000FF"/>
      </a:hlink>
      <a:folHlink>
        <a:srgbClr val="FF00FF"/>
      </a:folHlink>
    </a:clrScheme>
    <a:fontScheme name="38_MinimalistLight">
      <a:majorFont>
        <a:latin typeface="Produkt Extralight"/>
        <a:ea typeface="Produkt Extralight"/>
        <a:cs typeface="Produkt Extralight"/>
      </a:majorFont>
      <a:minorFont>
        <a:latin typeface="Produkt Extralight"/>
        <a:ea typeface="Produkt Extralight"/>
        <a:cs typeface="Produkt Extralight"/>
      </a:minorFont>
    </a:fontScheme>
    <a:fmtScheme name="38_Minimalis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satOff val="-9155"/>
            <a:lumOff val="-32673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 Light"/>
            <a:ea typeface="Graphik Light"/>
            <a:cs typeface="Graphik Light"/>
            <a:sym typeface="Graphik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>
              <a:satOff val="-9155"/>
              <a:lumOff val="-32673"/>
            </a:schemeClr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355600" rtl="0" fontAlgn="auto" latinLnBrk="0" hangingPunct="0">
          <a:lnSpc>
            <a:spcPct val="100000"/>
          </a:lnSpc>
          <a:spcBef>
            <a:spcPts val="470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chemeClr val="accent1">
                <a:satOff val="-9155"/>
                <a:lumOff val="-32673"/>
              </a:schemeClr>
            </a:solidFill>
            <a:effectLst/>
            <a:uFillTx/>
            <a:latin typeface="Graphik Light"/>
            <a:ea typeface="Graphik Light"/>
            <a:cs typeface="Graphik Light"/>
            <a:sym typeface="Graphik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BEC11CCC48B845858A42EABF13D96F" ma:contentTypeVersion="15" ma:contentTypeDescription="Create a new document." ma:contentTypeScope="" ma:versionID="4e3ea0b164e817159b528836dacb3783">
  <xsd:schema xmlns:xsd="http://www.w3.org/2001/XMLSchema" xmlns:xs="http://www.w3.org/2001/XMLSchema" xmlns:p="http://schemas.microsoft.com/office/2006/metadata/properties" xmlns:ns2="2d517d81-ac6f-4a3f-b6ca-f0356392848f" xmlns:ns3="5fcbe268-1f0b-4503-9cb9-99cbcc034d4e" targetNamespace="http://schemas.microsoft.com/office/2006/metadata/properties" ma:root="true" ma:fieldsID="29ad3dbde539b436c824299d62acbc20" ns2:_="" ns3:_="">
    <xsd:import namespace="2d517d81-ac6f-4a3f-b6ca-f0356392848f"/>
    <xsd:import namespace="5fcbe268-1f0b-4503-9cb9-99cbcc034d4e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ObjectDetectorVersion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2:SharedWithUsers" minOccurs="0"/>
                <xsd:element ref="ns2:SharedWithDetail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517d81-ac6f-4a3f-b6ca-f0356392848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21" nillable="true" ma:displayName="Taxonomy Catch All Column" ma:hidden="true" ma:list="{10651db2-9167-4283-8361-d0212babfeb6}" ma:internalName="TaxCatchAll" ma:showField="CatchAllData" ma:web="2d517d81-ac6f-4a3f-b6ca-f0356392848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cbe268-1f0b-4503-9cb9-99cbcc034d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ec9170c7-5099-48d2-a40a-a78cdee93a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d517d81-ac6f-4a3f-b6ca-f0356392848f" xsi:nil="true"/>
    <lcf76f155ced4ddcb4097134ff3c332f xmlns="5fcbe268-1f0b-4503-9cb9-99cbcc034d4e">
      <Terms xmlns="http://schemas.microsoft.com/office/infopath/2007/PartnerControls"/>
    </lcf76f155ced4ddcb4097134ff3c332f>
    <_dlc_DocId xmlns="2d517d81-ac6f-4a3f-b6ca-f0356392848f">VVUEFXWHZH7R-167323429-1301539</_dlc_DocId>
    <_dlc_DocIdUrl xmlns="2d517d81-ac6f-4a3f-b6ca-f0356392848f">
      <Url>https://encantaeventmanagement.sharepoint.com/sites/Data/_layouts/15/DocIdRedir.aspx?ID=VVUEFXWHZH7R-167323429-1301539</Url>
      <Description>VVUEFXWHZH7R-167323429-1301539</Description>
    </_dlc_DocIdUrl>
  </documentManagement>
</p:properties>
</file>

<file path=customXml/itemProps1.xml><?xml version="1.0" encoding="utf-8"?>
<ds:datastoreItem xmlns:ds="http://schemas.openxmlformats.org/officeDocument/2006/customXml" ds:itemID="{236B81A5-A49A-44C7-A5DE-98656E1B216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3EF32CB-F4C6-4BCE-AA45-A4611A14C909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6F907C44-0093-4308-A55B-9BC03D3328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517d81-ac6f-4a3f-b6ca-f0356392848f"/>
    <ds:schemaRef ds:uri="5fcbe268-1f0b-4503-9cb9-99cbcc034d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70925BCC-E7FB-4073-9A0A-96E513EF1AD8}">
  <ds:schemaRefs>
    <ds:schemaRef ds:uri="http://schemas.microsoft.com/office/2006/metadata/properties"/>
    <ds:schemaRef ds:uri="http://schemas.microsoft.com/office/infopath/2007/PartnerControls"/>
    <ds:schemaRef ds:uri="2d517d81-ac6f-4a3f-b6ca-f0356392848f"/>
    <ds:schemaRef ds:uri="5fcbe268-1f0b-4503-9cb9-99cbcc034d4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Graphik</vt:lpstr>
      <vt:lpstr>Graphik Light</vt:lpstr>
      <vt:lpstr>Helvetica Neue</vt:lpstr>
      <vt:lpstr>Produkt Extralight</vt:lpstr>
      <vt:lpstr>Produkt Light</vt:lpstr>
      <vt:lpstr>38_MinimalistLight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Mickey Montella</cp:lastModifiedBy>
  <cp:revision>1</cp:revision>
  <dcterms:modified xsi:type="dcterms:W3CDTF">2025-03-06T02:27:17Z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0x01010091BEC11CCC48B845858A42EABF13D96F</vt:lpwstr>
  </property>
  <property fmtid="{D5CDD505-2E9C-101B-9397-08002B2CF9AE}" pid="3" name="_dlc_DocIdItemGuid">
    <vt:lpwstr>44e44438-a6d6-4f69-accb-20a9cc8171e5</vt:lpwstr>
  </property>
  <property fmtid="{D5CDD505-2E9C-101B-9397-08002B2CF9AE}" pid="4" name="MediaServiceImageTags">
    <vt:lpwstr/>
  </property>
</Properties>
</file>